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4" r:id="rId9"/>
    <p:sldId id="262" r:id="rId10"/>
    <p:sldId id="268" r:id="rId11"/>
    <p:sldId id="269" r:id="rId12"/>
    <p:sldId id="270" r:id="rId13"/>
    <p:sldId id="271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93E7B-860A-47A3-83CD-34E6C83FD999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7CB23-F70D-4439-AFDF-E79429C1A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4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7CB23-F70D-4439-AFDF-E79429C1A8D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46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2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4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9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3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37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3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4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4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1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9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267C0-0546-4D71-9CCB-D3696B8B6226}" type="datetimeFigureOut">
              <a:rPr lang="en-US" smtClean="0"/>
              <a:pPr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D6A3A-D9CB-48BD-99A4-7DF213E99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1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811" y="112662"/>
            <a:ext cx="8634334" cy="58234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54680" y="1693889"/>
            <a:ext cx="6248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amakalMJ" pitchFamily="2" charset="0"/>
                <a:cs typeface="SamakalMJ" pitchFamily="2" charset="0"/>
              </a:rPr>
              <a:t>স্বা</a:t>
            </a:r>
            <a:r>
              <a:rPr lang="en-US" sz="199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amakalMJ" pitchFamily="2" charset="0"/>
                <a:cs typeface="SamakalMJ" pitchFamily="2" charset="0"/>
              </a:rPr>
              <a:t>MZg</a:t>
            </a:r>
            <a:endParaRPr lang="en-US" sz="16600" dirty="0">
              <a:solidFill>
                <a:schemeClr val="accent3">
                  <a:lumMod val="40000"/>
                  <a:lumOff val="60000"/>
                </a:schemeClr>
              </a:solidFill>
              <a:latin typeface="SamakalMJ" pitchFamily="2" charset="0"/>
              <a:cs typeface="Samakal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4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436" y="259307"/>
            <a:ext cx="8816454" cy="47903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54486" y="5355692"/>
            <a:ext cx="84641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মূলের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প্রকারভেদ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দেখলাম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90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20" y="688159"/>
            <a:ext cx="10503195" cy="41242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দলীয়কাজ</a:t>
            </a:r>
            <a:endParaRPr lang="en-US" sz="8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6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6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১০ </a:t>
            </a:r>
            <a:r>
              <a:rPr lang="en-US" sz="66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66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দলে</a:t>
            </a:r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৫টি </a:t>
            </a:r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স্থানিক</a:t>
            </a:r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অস্থানিক</a:t>
            </a:r>
            <a:endParaRPr lang="en-US" sz="5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92D05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বিশিষ্ট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গাছের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92D05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46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78" y="123482"/>
            <a:ext cx="9280477" cy="53686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55559" y="5492170"/>
            <a:ext cx="7688323" cy="175432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বটগাছ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কচুগাছের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অস্থানিক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দেখলম</a:t>
            </a: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92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290" y="109182"/>
            <a:ext cx="8175009" cy="46675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37230" y="5308979"/>
            <a:ext cx="10590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ঠেস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মূলের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ভর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কেয়া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গাছটি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দাঁড়িয়ে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800" dirty="0">
              <a:ln>
                <a:solidFill>
                  <a:srgbClr val="FF0000"/>
                </a:solidFill>
              </a:ln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3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3808" y="961901"/>
            <a:ext cx="91677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7030A0"/>
                </a:solidFill>
              </a:rPr>
              <a:t>              </a:t>
            </a:r>
            <a:r>
              <a:rPr lang="en-US" sz="8800" dirty="0" err="1" smtClean="0">
                <a:ln>
                  <a:solidFill>
                    <a:srgbClr val="FFC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8800" dirty="0" smtClean="0">
                <a:ln>
                  <a:solidFill>
                    <a:srgbClr val="FFC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n>
                  <a:solidFill>
                    <a:srgbClr val="FFC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8800" dirty="0" smtClean="0">
                <a:ln>
                  <a:solidFill>
                    <a:srgbClr val="FFC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800" dirty="0">
              <a:ln>
                <a:solidFill>
                  <a:srgbClr val="FFC00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(১)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অঙ্কন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800" dirty="0" smtClean="0">
                <a:ln>
                  <a:solidFill>
                    <a:srgbClr val="00B050"/>
                  </a:solidFill>
                </a:ln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800" dirty="0">
              <a:ln>
                <a:solidFill>
                  <a:srgbClr val="00B050"/>
                </a:solidFill>
              </a:ln>
              <a:blipFill>
                <a:blip r:embed="rId3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9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083" y="1066800"/>
            <a:ext cx="8332717" cy="57911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11286" y="-309826"/>
            <a:ext cx="5292634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C000"/>
                </a:solidFill>
              </a:rPr>
              <a:t>    </a:t>
            </a:r>
            <a:r>
              <a:rPr lang="en-US" sz="8000" b="1" dirty="0" err="1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8000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69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911" y="824459"/>
            <a:ext cx="11107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নবজীবন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গোস্বামী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প্রধান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মনুমুখ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পি,টি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বহুমূখী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উচ্চ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নম্বর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:- ০১৭১৭০২১১৬১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nobojibongoswami@gmail.com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918" y="385050"/>
            <a:ext cx="2923082" cy="3072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10466" y="4257207"/>
            <a:ext cx="528153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শ্র্রেণি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:-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ষষ্ঠ</a:t>
            </a:r>
            <a:endParaRPr lang="en-US" sz="4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:-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বিজ্ঞান</a:t>
            </a:r>
            <a:endParaRPr lang="en-US" sz="4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:- ৬০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</a:t>
            </a:r>
            <a:endParaRPr lang="en-US" sz="44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:- ৫০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717560" y="0"/>
            <a:ext cx="5441679" cy="20536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25226"/>
            <a:ext cx="3914775" cy="320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4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6603" y="4372247"/>
            <a:ext cx="110819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দেখলাম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</a:p>
          <a:p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ফুল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গাছের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মাটির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824" y="286602"/>
            <a:ext cx="4998625" cy="363030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3" y="286603"/>
            <a:ext cx="5732059" cy="363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0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6720" y="997527"/>
            <a:ext cx="115214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 smtClean="0">
              <a:solidFill>
                <a:srgbClr val="00B050"/>
              </a:solidFill>
            </a:endParaRPr>
          </a:p>
          <a:p>
            <a:r>
              <a:rPr lang="en-US" sz="9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en-US" sz="9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9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9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বাহ্যিক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endParaRPr lang="en-US" sz="6000" dirty="0" smtClean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90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3172" y="2636322"/>
            <a:ext cx="88946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(১)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বাহ্যিক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 smtClean="0">
              <a:ln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 smtClean="0">
              <a:ln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(২)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অংশের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 smtClean="0">
              <a:ln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(৩)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মূলের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প্রকারভেদ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ln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135087" y="-182880"/>
            <a:ext cx="5124993" cy="23085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n>
                  <a:solidFill>
                    <a:srgbClr val="FF0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800" dirty="0" smtClean="0">
              <a:ln>
                <a:solidFill>
                  <a:srgbClr val="FF000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6020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958" y="68239"/>
            <a:ext cx="8229600" cy="57047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2513" y="6045958"/>
            <a:ext cx="9362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উদ্ভিদর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দেখানো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74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126" y="5657671"/>
            <a:ext cx="12041874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লাউ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গাছের</a:t>
            </a:r>
            <a:r>
              <a:rPr lang="en-US" sz="3600" dirty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দেখানো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3600" dirty="0" smtClean="0">
                <a:blipFill>
                  <a:blip r:embed="rId3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dirty="0">
              <a:blipFill>
                <a:blip r:embed="rId3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278" y="300251"/>
            <a:ext cx="8093122" cy="499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48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3153" y="-118754"/>
            <a:ext cx="96190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</a:t>
            </a:r>
            <a:r>
              <a:rPr lang="en-US" sz="72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(১)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শাখা-প্রশাখা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পাতার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বহন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(খ) 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মূলরোম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</a:p>
          <a:p>
            <a:r>
              <a:rPr lang="en-US" sz="3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(গ) 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পর্বমধ্য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(ঘ)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কাণ্ড</a:t>
            </a:r>
            <a:endParaRPr lang="en-US" sz="3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(২)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সপুষ্পক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উদাহরণ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নয়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ফার্ণ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মস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(খ)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সরিষা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বাদাম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(গ)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কাঁঠাল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(ঘ)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গম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তামাক</a:t>
            </a:r>
            <a:endParaRPr lang="en-US" sz="3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(৩)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উদ্ভিদের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অংশগুলো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মাটির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একত্রে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  <a:p>
            <a:r>
              <a:rPr lang="en-US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বিটপ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(খ)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কাণ্ড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(গ)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পাতা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(ঘ)  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</a:t>
            </a:r>
            <a:endParaRPr lang="en-US" sz="3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28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777" y="163773"/>
            <a:ext cx="8475259" cy="47324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9437" y="5110034"/>
            <a:ext cx="106907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উপরের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মূলের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অংশ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দেখানো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5400" b="1" dirty="0" smtClean="0">
                <a:ln/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5400" b="1" cap="none" spc="0" dirty="0">
              <a:ln/>
              <a:solidFill>
                <a:schemeClr val="accent4"/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260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295</Words>
  <Application>Microsoft Office PowerPoint</Application>
  <PresentationFormat>Widescreen</PresentationFormat>
  <Paragraphs>52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SamakalMJ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52</cp:revision>
  <dcterms:created xsi:type="dcterms:W3CDTF">2017-01-30T15:00:13Z</dcterms:created>
  <dcterms:modified xsi:type="dcterms:W3CDTF">2017-09-30T16:28:33Z</dcterms:modified>
</cp:coreProperties>
</file>